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第二十一堂 </a:t>
            </a:r>
            <a:r>
              <a:t>:第21堂課使用地圖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5323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2-09 下午10.17.45.mov" descr="螢幕錄製 2019-02-09 下午10.17.45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08339" y="1022755"/>
            <a:ext cx="1927322" cy="3940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16666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897686" y="1333500"/>
            <a:ext cx="4851881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如何加入地圖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如何使用地址取得緯經度座標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如何自訂一個Pin</a:t>
            </a:r>
          </a:p>
          <a:p>
            <a:pPr lvl="1" marL="733425" indent="-342900">
              <a:spcBef>
                <a:spcPts val="1100"/>
              </a:spcBef>
              <a:buClr>
                <a:schemeClr val="accent5"/>
              </a:buClr>
              <a:buSzPct val="100000"/>
              <a:buAutoNum type="arabicPeriod" startAt="1"/>
            </a:pPr>
            <a:r>
              <a:t>如何自訂一個說明註解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